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593" r:id="rId2"/>
    <p:sldId id="747" r:id="rId3"/>
    <p:sldId id="649" r:id="rId4"/>
    <p:sldId id="373" r:id="rId5"/>
    <p:sldId id="376" r:id="rId6"/>
    <p:sldId id="374" r:id="rId7"/>
    <p:sldId id="378" r:id="rId8"/>
    <p:sldId id="634" r:id="rId9"/>
    <p:sldId id="587" r:id="rId10"/>
    <p:sldId id="748" r:id="rId11"/>
    <p:sldId id="635" r:id="rId12"/>
    <p:sldId id="637" r:id="rId13"/>
    <p:sldId id="638" r:id="rId14"/>
    <p:sldId id="639" r:id="rId15"/>
    <p:sldId id="640" r:id="rId16"/>
    <p:sldId id="641" r:id="rId17"/>
    <p:sldId id="642" r:id="rId18"/>
    <p:sldId id="651" r:id="rId19"/>
    <p:sldId id="652" r:id="rId20"/>
    <p:sldId id="64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8" autoAdjust="0"/>
    <p:restoredTop sz="91588" autoAdjust="0"/>
  </p:normalViewPr>
  <p:slideViewPr>
    <p:cSldViewPr snapToGrid="0">
      <p:cViewPr varScale="1">
        <p:scale>
          <a:sx n="82" d="100"/>
          <a:sy n="82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R Basic Syntax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47651-B1E7-DE4E-9BA3-2778B7C3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EC8C3-060C-764A-BE06-EE41E599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real data from amazon x-ray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C35A2-A7EE-624F-A9EC-4B84D739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1C025-9CDB-C341-B3E3-FBBA6473A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5FA2EB2-DCC4-6046-91E6-FBBE9AEDE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621869" y="956603"/>
            <a:ext cx="7698740" cy="57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6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50994"/>
            <a:ext cx="28003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ait its all lego Always has been meme">
            <a:extLst>
              <a:ext uri="{FF2B5EF4-FFF2-40B4-BE49-F238E27FC236}">
                <a16:creationId xmlns:a16="http://schemas.microsoft.com/office/drawing/2014/main" id="{6776ADFE-E2DE-A341-A61F-7B5C751E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33" y="2000623"/>
            <a:ext cx="5759834" cy="40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0F7AF2-2462-0447-92F2-7CD9835D7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26F38-D795-3449-8CF5-115287AD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841500"/>
            <a:ext cx="3390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6643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id), size = 3)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203DC0A-3EBF-0E4B-ACFD-7A934A46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220451"/>
            <a:ext cx="6235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id), size = 3) +</a:t>
            </a:r>
            <a:endParaRPr lang="en-US" sz="13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0.80,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EAF1AD-8B1C-F34F-A2A5-DAB7EC54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360595"/>
            <a:ext cx="6172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id), size = 3) +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[-16,],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0.80,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"none")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6339853-897B-5E42-93AF-ADC9077D5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" y="860772"/>
            <a:ext cx="8968370" cy="52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can make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292128"/>
            <a:ext cx="7886700" cy="591477"/>
          </a:xfrm>
        </p:spPr>
        <p:txBody>
          <a:bodyPr/>
          <a:lstStyle/>
          <a:p>
            <a:r>
              <a:rPr lang="en-US" dirty="0"/>
              <a:t>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A_Basic_Test_Drive.R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07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95020"/>
              </p:ext>
            </p:extLst>
          </p:nvPr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499"/>
              </p:ext>
            </p:extLst>
          </p:nvPr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4303"/>
              </p:ext>
            </p:extLst>
          </p:nvPr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5272"/>
              </p:ext>
            </p:extLst>
          </p:nvPr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851395C-FAAC-EF48-B01C-1583B3D82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6D4224D-EC5B-2649-8BB2-DAFDC3025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8664165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28C9212-0293-F04E-A255-92C87714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AC50BF3-EA75-CF44-B0F0-A4E18DA2E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822140-6407-8449-B8FB-219741AE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5201</TotalTime>
  <Words>1023</Words>
  <Application>Microsoft Macintosh PowerPoint</Application>
  <PresentationFormat>On-screen Show (4:3)</PresentationFormat>
  <Paragraphs>263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Lucida Console</vt:lpstr>
      <vt:lpstr>1_Office Theme</vt:lpstr>
      <vt:lpstr>Text Mining &amp; NLP R Basic Syntax</vt:lpstr>
      <vt:lpstr>R Review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Amazon X-Ray: Movie Meta Data</vt:lpstr>
      <vt:lpstr>Let’s explore Amazon’s x-ray feature</vt:lpstr>
      <vt:lpstr>Let’s explore real data from amazon x-ray</vt:lpstr>
      <vt:lpstr>Let’s practice! Open B_Amazon_Xray.R 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can make maps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295</cp:revision>
  <dcterms:created xsi:type="dcterms:W3CDTF">2018-05-23T17:24:59Z</dcterms:created>
  <dcterms:modified xsi:type="dcterms:W3CDTF">2022-01-19T00:16:36Z</dcterms:modified>
</cp:coreProperties>
</file>